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71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FF918F-9D97-28F9-62B6-A88701E1B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556" y="1079500"/>
            <a:ext cx="10950221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EB93C-1F9E-CF82-F071-5E4BF518E6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3DE8BF-D6BD-4A0E-6284-484BB2AE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6" y="1079500"/>
            <a:ext cx="10682111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90AAD-08DE-3437-9854-E67D05A1AD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364F873-0E0A-FA4F-7823-951613C3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4" y="395111"/>
            <a:ext cx="10526330" cy="88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7E30-7181-AAA7-28E4-ADB24A3ED9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08E391-0123-2BCB-F8DB-77C1E284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019" y="1079500"/>
            <a:ext cx="8857962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FB80-545C-AD91-A85C-57037AA11C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F8B7FD-796C-CBBB-786A-7C3B2C17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286125"/>
            <a:ext cx="10287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E3E3A-4A83-833D-297F-ACA9033A49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5D81537-B1BD-4792-222D-DEB4F6C1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70" y="1079500"/>
            <a:ext cx="8547459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70A55D9-FCD7-A736-AF97-44E5F55C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804334"/>
            <a:ext cx="10287000" cy="83396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1DE1C-821C-6B17-118C-B0D407FFB2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51BC5-BBDE-2DBC-71BB-DCC2F7C399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5CC084-1293-EB15-DE90-37DACAE2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34" y="2329568"/>
            <a:ext cx="10287000" cy="475297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696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51</cp:revision>
  <dcterms:created xsi:type="dcterms:W3CDTF">2006-08-16T00:00:00Z</dcterms:created>
  <dcterms:modified xsi:type="dcterms:W3CDTF">2022-08-14T11:25:12Z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